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0" r:id="rId6"/>
    <p:sldId id="259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13551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6138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41997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206020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41954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611673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345984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44658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032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22159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5488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90989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94599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37713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75624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8184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B1955-A219-44B2-9BDB-5DA3728BC19A}" type="datetimeFigureOut">
              <a:rPr lang="en-PH" smtClean="0"/>
              <a:t>02/12/2020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07D8949-B82A-46AD-89A8-D69EB25E844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14236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A8D49-A687-48A8-A387-225775A371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Scanner Problem Set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49DC61-1275-408F-A433-7DFD98E5AC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 Louis Lim S12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017701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016D-FF05-4A43-BDFA-019F567E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Test Case</a:t>
            </a:r>
          </a:p>
        </p:txBody>
      </p:sp>
      <p:pic>
        <p:nvPicPr>
          <p:cNvPr id="7" name="Testcase">
            <a:hlinkClick r:id="" action="ppaction://media"/>
            <a:extLst>
              <a:ext uri="{FF2B5EF4-FFF2-40B4-BE49-F238E27FC236}">
                <a16:creationId xmlns:a16="http://schemas.microsoft.com/office/drawing/2014/main" id="{06FE5106-C1F4-4A20-86B1-49FA6AEF72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7763" y="2133600"/>
            <a:ext cx="6716712" cy="3778250"/>
          </a:xfrm>
        </p:spPr>
      </p:pic>
    </p:spTree>
    <p:extLst>
      <p:ext uri="{BB962C8B-B14F-4D97-AF65-F5344CB8AC3E}">
        <p14:creationId xmlns:p14="http://schemas.microsoft.com/office/powerpoint/2010/main" val="3217465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17BCA-460F-4475-8182-E8EDEABD6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 handling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23F38-AF58-4DEF-9559-EF11BED89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Lines are read at a time with .</a:t>
            </a:r>
            <a:r>
              <a:rPr lang="en-US" dirty="0" err="1"/>
              <a:t>readLine</a:t>
            </a:r>
            <a:r>
              <a:rPr lang="en-US" dirty="0"/>
              <a:t>()</a:t>
            </a:r>
          </a:p>
          <a:p>
            <a:r>
              <a:rPr lang="en-US" dirty="0"/>
              <a:t>Split using the &lt;whitespace&gt; delimiter</a:t>
            </a:r>
          </a:p>
          <a:p>
            <a:r>
              <a:rPr lang="en-US" dirty="0"/>
              <a:t>Tokens with leading and trailing commas are removed with .replace(“,”)</a:t>
            </a:r>
          </a:p>
          <a:p>
            <a:endParaRPr lang="en-P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EAF3A4-0C0F-46E7-A196-3C7AF96E7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809" y="3992594"/>
            <a:ext cx="7520608" cy="132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953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Freeform 6">
            <a:extLst>
              <a:ext uri="{FF2B5EF4-FFF2-40B4-BE49-F238E27FC236}">
                <a16:creationId xmlns:a16="http://schemas.microsoft.com/office/drawing/2014/main" id="{3623DEAC-F39C-45D6-86DC-1033F642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A692209D-B607-46C3-8560-07AF7229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4874638-CF15-4908-BC4B-4908744D0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89963-50BB-4B3E-A6CA-6AA335C78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279" y="967417"/>
            <a:ext cx="3778870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EFFFF"/>
                </a:solidFill>
              </a:rPr>
              <a:t>GPR DFA</a:t>
            </a:r>
          </a:p>
        </p:txBody>
      </p:sp>
      <p:sp>
        <p:nvSpPr>
          <p:cNvPr id="48" name="Freeform 5">
            <a:extLst>
              <a:ext uri="{FF2B5EF4-FFF2-40B4-BE49-F238E27FC236}">
                <a16:creationId xmlns:a16="http://schemas.microsoft.com/office/drawing/2014/main" id="{5F1B8348-CD6E-4561-A704-C232D9A2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2A740-DFC8-45B9-BE34-5F166AB57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279" y="5189400"/>
            <a:ext cx="3778870" cy="544260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Regex equivalent: 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[R$]([0-9]|[12][0-9]|3[01])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4634DB1-CBA5-4B1B-81CF-6D3F3FBC1BC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29271" t="3090" r="-29271" b="2358"/>
          <a:stretch/>
        </p:blipFill>
        <p:spPr>
          <a:xfrm>
            <a:off x="4068249" y="1039369"/>
            <a:ext cx="9017851" cy="399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339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Freeform 6">
            <a:extLst>
              <a:ext uri="{FF2B5EF4-FFF2-40B4-BE49-F238E27FC236}">
                <a16:creationId xmlns:a16="http://schemas.microsoft.com/office/drawing/2014/main" id="{3623DEAC-F39C-45D6-86DC-1033F642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A692209D-B607-46C3-8560-07AF7229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4874638-CF15-4908-BC4B-4908744D0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89963-50BB-4B3E-A6CA-6AA335C78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279" y="967417"/>
            <a:ext cx="3778870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EFFFF"/>
                </a:solidFill>
              </a:rPr>
              <a:t>FPR DFA</a:t>
            </a:r>
          </a:p>
        </p:txBody>
      </p:sp>
      <p:sp>
        <p:nvSpPr>
          <p:cNvPr id="51" name="Freeform 5">
            <a:extLst>
              <a:ext uri="{FF2B5EF4-FFF2-40B4-BE49-F238E27FC236}">
                <a16:creationId xmlns:a16="http://schemas.microsoft.com/office/drawing/2014/main" id="{5F1B8348-CD6E-4561-A704-C232D9A2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2A740-DFC8-45B9-BE34-5F166AB57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279" y="5189400"/>
            <a:ext cx="3778870" cy="544260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Regex equivalent: 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[$]?F([0-9]|[12][0-9]|3[01])\b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D37EFB7A-1BCD-4463-B0DF-058AFE3A995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4377" t="9823" r="-14377" b="11879"/>
          <a:stretch/>
        </p:blipFill>
        <p:spPr>
          <a:xfrm>
            <a:off x="4388722" y="1089755"/>
            <a:ext cx="8504028" cy="39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606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3623DEAC-F39C-45D6-86DC-1033F642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A692209D-B607-46C3-8560-07AF7229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4874638-CF15-4908-BC4B-4908744D0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89963-50BB-4B3E-A6CA-6AA335C78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279" y="967417"/>
            <a:ext cx="3778870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EFFFF"/>
                </a:solidFill>
              </a:rPr>
              <a:t>Keyword DFA</a:t>
            </a:r>
          </a:p>
        </p:txBody>
      </p:sp>
      <p:sp>
        <p:nvSpPr>
          <p:cNvPr id="47" name="Freeform 5">
            <a:extLst>
              <a:ext uri="{FF2B5EF4-FFF2-40B4-BE49-F238E27FC236}">
                <a16:creationId xmlns:a16="http://schemas.microsoft.com/office/drawing/2014/main" id="{5F1B8348-CD6E-4561-A704-C232D9A2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2A740-DFC8-45B9-BE34-5F166AB57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279" y="5189400"/>
            <a:ext cx="3778870" cy="544260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EFFFF"/>
                </a:solidFill>
              </a:rPr>
              <a:t>Regex equivalent: 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EFFFF"/>
                </a:solidFill>
              </a:rPr>
              <a:t>D(ADDI?U|MULTU?)\b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85DD8F7-4319-4BB6-8A44-B8C701F3AEA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361" t="13890" r="2929" b="19164"/>
          <a:stretch/>
        </p:blipFill>
        <p:spPr>
          <a:xfrm>
            <a:off x="4643980" y="2059142"/>
            <a:ext cx="7566748" cy="2553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55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3623DEAC-F39C-45D6-86DC-1033F642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A692209D-B607-46C3-8560-07AF7229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4874638-CF15-4908-BC4B-4908744D0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89963-50BB-4B3E-A6CA-6AA335C78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279" y="967417"/>
            <a:ext cx="3778870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EFFFF"/>
                </a:solidFill>
              </a:rPr>
              <a:t>Combined</a:t>
            </a:r>
          </a:p>
        </p:txBody>
      </p:sp>
      <p:sp>
        <p:nvSpPr>
          <p:cNvPr id="47" name="Freeform 5">
            <a:extLst>
              <a:ext uri="{FF2B5EF4-FFF2-40B4-BE49-F238E27FC236}">
                <a16:creationId xmlns:a16="http://schemas.microsoft.com/office/drawing/2014/main" id="{5F1B8348-CD6E-4561-A704-C232D9A2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2A740-DFC8-45B9-BE34-5F166AB57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279" y="5189400"/>
            <a:ext cx="3778870" cy="544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FEFFFF"/>
                </a:solidFill>
              </a:rPr>
              <a:t>This is what the code structure is meant to represent</a:t>
            </a:r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3C1C340C-BB16-47EE-A302-1DF37E70BBD7}"/>
              </a:ext>
            </a:extLst>
          </p:cNvPr>
          <p:cNvSpPr/>
          <p:nvPr/>
        </p:nvSpPr>
        <p:spPr>
          <a:xfrm>
            <a:off x="4969565" y="2888150"/>
            <a:ext cx="934278" cy="918537"/>
          </a:xfrm>
          <a:prstGeom prst="flowChartConnec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</a:t>
            </a:r>
            <a:endParaRPr lang="en-PH" dirty="0">
              <a:solidFill>
                <a:sysClr val="windowText" lastClr="000000"/>
              </a:solidFill>
            </a:endParaRPr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id="{383BE088-5B53-4BD8-AF4E-547ACAC2A29A}"/>
              </a:ext>
            </a:extLst>
          </p:cNvPr>
          <p:cNvSpPr/>
          <p:nvPr/>
        </p:nvSpPr>
        <p:spPr>
          <a:xfrm>
            <a:off x="11020132" y="2888150"/>
            <a:ext cx="934278" cy="918537"/>
          </a:xfrm>
          <a:prstGeom prst="flowChartConnec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</a:t>
            </a:r>
            <a:endParaRPr lang="en-PH" dirty="0">
              <a:solidFill>
                <a:sysClr val="windowText" lastClr="000000"/>
              </a:solidFill>
            </a:endParaRPr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6840CB99-6473-47F4-8E3F-F6ACE169A449}"/>
              </a:ext>
            </a:extLst>
          </p:cNvPr>
          <p:cNvSpPr/>
          <p:nvPr/>
        </p:nvSpPr>
        <p:spPr>
          <a:xfrm>
            <a:off x="11164249" y="3016974"/>
            <a:ext cx="646044" cy="660887"/>
          </a:xfrm>
          <a:prstGeom prst="flowChartConnector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458481-82A6-4FDB-90D6-3395E796C9DD}"/>
              </a:ext>
            </a:extLst>
          </p:cNvPr>
          <p:cNvSpPr/>
          <p:nvPr/>
        </p:nvSpPr>
        <p:spPr>
          <a:xfrm>
            <a:off x="7458133" y="2126974"/>
            <a:ext cx="2007705" cy="5764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GFA</a:t>
            </a:r>
            <a:endParaRPr lang="en-PH" dirty="0">
              <a:solidFill>
                <a:sysClr val="windowText" lastClr="000000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A731701-F03E-416C-ADF5-8F5B0117C738}"/>
              </a:ext>
            </a:extLst>
          </p:cNvPr>
          <p:cNvSpPr/>
          <p:nvPr/>
        </p:nvSpPr>
        <p:spPr>
          <a:xfrm>
            <a:off x="7458135" y="3059182"/>
            <a:ext cx="2007705" cy="5764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NFA</a:t>
            </a:r>
            <a:endParaRPr lang="en-PH" dirty="0">
              <a:solidFill>
                <a:sysClr val="windowText" lastClr="000000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A63E6A8-34C1-4E37-89D2-44F9A4C7C56B}"/>
              </a:ext>
            </a:extLst>
          </p:cNvPr>
          <p:cNvSpPr/>
          <p:nvPr/>
        </p:nvSpPr>
        <p:spPr>
          <a:xfrm>
            <a:off x="7458134" y="3991390"/>
            <a:ext cx="2007705" cy="5764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KEYWORD</a:t>
            </a:r>
            <a:endParaRPr lang="en-PH" dirty="0">
              <a:solidFill>
                <a:sysClr val="windowText" lastClr="000000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3D62705-6FEB-4603-B1BF-4B82ED4485A0}"/>
              </a:ext>
            </a:extLst>
          </p:cNvPr>
          <p:cNvCxnSpPr>
            <a:stCxn id="7" idx="6"/>
            <a:endCxn id="9" idx="1"/>
          </p:cNvCxnSpPr>
          <p:nvPr/>
        </p:nvCxnSpPr>
        <p:spPr>
          <a:xfrm flipV="1">
            <a:off x="5903843" y="2415209"/>
            <a:ext cx="1554290" cy="932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2E727D2-4CD7-4663-B378-38893D0D6B34}"/>
              </a:ext>
            </a:extLst>
          </p:cNvPr>
          <p:cNvCxnSpPr>
            <a:stCxn id="7" idx="6"/>
            <a:endCxn id="42" idx="1"/>
          </p:cNvCxnSpPr>
          <p:nvPr/>
        </p:nvCxnSpPr>
        <p:spPr>
          <a:xfrm flipV="1">
            <a:off x="5903843" y="3347417"/>
            <a:ext cx="155429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0FB9B5D-50CC-44CA-A84A-42640433EF53}"/>
              </a:ext>
            </a:extLst>
          </p:cNvPr>
          <p:cNvCxnSpPr>
            <a:stCxn id="7" idx="6"/>
            <a:endCxn id="44" idx="1"/>
          </p:cNvCxnSpPr>
          <p:nvPr/>
        </p:nvCxnSpPr>
        <p:spPr>
          <a:xfrm>
            <a:off x="5903843" y="3347419"/>
            <a:ext cx="1554291" cy="932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AF3B83A-927C-417F-A7C4-76CD20F5AF5D}"/>
              </a:ext>
            </a:extLst>
          </p:cNvPr>
          <p:cNvCxnSpPr>
            <a:stCxn id="9" idx="3"/>
            <a:endCxn id="40" idx="2"/>
          </p:cNvCxnSpPr>
          <p:nvPr/>
        </p:nvCxnSpPr>
        <p:spPr>
          <a:xfrm>
            <a:off x="9465838" y="2415209"/>
            <a:ext cx="1554294" cy="932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52F7EAEF-D0C1-44BA-AE83-FCB197972E09}"/>
              </a:ext>
            </a:extLst>
          </p:cNvPr>
          <p:cNvCxnSpPr>
            <a:stCxn id="42" idx="3"/>
            <a:endCxn id="40" idx="2"/>
          </p:cNvCxnSpPr>
          <p:nvPr/>
        </p:nvCxnSpPr>
        <p:spPr>
          <a:xfrm>
            <a:off x="9465840" y="3347417"/>
            <a:ext cx="155429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7521E3A-1041-4075-8A4F-DD9BA6F86108}"/>
              </a:ext>
            </a:extLst>
          </p:cNvPr>
          <p:cNvCxnSpPr>
            <a:stCxn id="44" idx="3"/>
            <a:endCxn id="40" idx="2"/>
          </p:cNvCxnSpPr>
          <p:nvPr/>
        </p:nvCxnSpPr>
        <p:spPr>
          <a:xfrm flipV="1">
            <a:off x="9465839" y="3347419"/>
            <a:ext cx="1554293" cy="932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B3A712B8-BAD6-431F-B802-7A71FA8520B1}"/>
              </a:ext>
            </a:extLst>
          </p:cNvPr>
          <p:cNvSpPr txBox="1"/>
          <p:nvPr/>
        </p:nvSpPr>
        <p:spPr>
          <a:xfrm rot="19783613">
            <a:off x="6411607" y="2406681"/>
            <a:ext cx="746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 | R</a:t>
            </a:r>
            <a:endParaRPr lang="en-PH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061131F-A3B6-4F4A-B3A4-751DA7F0F714}"/>
              </a:ext>
            </a:extLst>
          </p:cNvPr>
          <p:cNvSpPr txBox="1"/>
          <p:nvPr/>
        </p:nvSpPr>
        <p:spPr>
          <a:xfrm>
            <a:off x="6493433" y="2994232"/>
            <a:ext cx="746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 | F</a:t>
            </a:r>
            <a:endParaRPr lang="en-PH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1D06190-4BE3-4F04-AE2F-F4F249794BEC}"/>
              </a:ext>
            </a:extLst>
          </p:cNvPr>
          <p:cNvSpPr txBox="1"/>
          <p:nvPr/>
        </p:nvSpPr>
        <p:spPr>
          <a:xfrm rot="1865925">
            <a:off x="6666931" y="3557578"/>
            <a:ext cx="389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  <a:endParaRPr lang="en-PH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43F58E5-6AFD-426C-B62E-E1A9E67BFC47}"/>
              </a:ext>
            </a:extLst>
          </p:cNvPr>
          <p:cNvSpPr txBox="1"/>
          <p:nvPr/>
        </p:nvSpPr>
        <p:spPr>
          <a:xfrm rot="1865925">
            <a:off x="10042330" y="2518777"/>
            <a:ext cx="389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</a:t>
            </a:r>
            <a:endParaRPr lang="en-PH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15928FB-A59E-488C-9D75-AE8F41980C65}"/>
              </a:ext>
            </a:extLst>
          </p:cNvPr>
          <p:cNvSpPr txBox="1"/>
          <p:nvPr/>
        </p:nvSpPr>
        <p:spPr>
          <a:xfrm>
            <a:off x="10042330" y="3020121"/>
            <a:ext cx="389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</a:t>
            </a:r>
            <a:endParaRPr lang="en-PH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076C7AE-4888-4DBF-BF41-4B93457FB2E6}"/>
              </a:ext>
            </a:extLst>
          </p:cNvPr>
          <p:cNvSpPr txBox="1"/>
          <p:nvPr/>
        </p:nvSpPr>
        <p:spPr>
          <a:xfrm rot="19761659">
            <a:off x="10042329" y="3465801"/>
            <a:ext cx="389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809826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016D-FF05-4A43-BDFA-019F567E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Unknown Tokens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FCA3D-7242-4C1B-B27F-E33DBC077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unknown tokens are identified with ERROR token type</a:t>
            </a:r>
          </a:p>
          <a:p>
            <a:r>
              <a:rPr lang="en-US" dirty="0"/>
              <a:t>This does not include empty strings or newlines which return null</a:t>
            </a:r>
            <a:endParaRPr lang="en-P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82855D-93AF-44DD-9575-AAD2E90BE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8740" y="3763410"/>
            <a:ext cx="4534520" cy="8781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407C6B-50B7-42B4-B85D-7BA22FBE9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8740" y="5123480"/>
            <a:ext cx="4608072" cy="52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69498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</TotalTime>
  <Words>135</Words>
  <Application>Microsoft Office PowerPoint</Application>
  <PresentationFormat>Widescreen</PresentationFormat>
  <Paragraphs>32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Wisp</vt:lpstr>
      <vt:lpstr>Scanner Problem Set</vt:lpstr>
      <vt:lpstr>Test Case</vt:lpstr>
      <vt:lpstr>Token handling</vt:lpstr>
      <vt:lpstr>GPR DFA</vt:lpstr>
      <vt:lpstr>FPR DFA</vt:lpstr>
      <vt:lpstr>Keyword DFA</vt:lpstr>
      <vt:lpstr>Combined</vt:lpstr>
      <vt:lpstr>Unknown Tokens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Scanner Problem Set</dc:title>
  <dc:creator>Mark Louis Lim</dc:creator>
  <cp:lastModifiedBy>Mark Louis Lim</cp:lastModifiedBy>
  <cp:revision>14</cp:revision>
  <dcterms:created xsi:type="dcterms:W3CDTF">2020-11-23T08:15:19Z</dcterms:created>
  <dcterms:modified xsi:type="dcterms:W3CDTF">2020-12-02T03:57:00Z</dcterms:modified>
</cp:coreProperties>
</file>

<file path=docProps/thumbnail.jpeg>
</file>